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0585759176116489E-2"/>
          <c:y val="5.3085875984251955E-2"/>
          <c:w val="0.71523195538057793"/>
          <c:h val="0.6492711614173228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қатысқаны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Қатысқаны </c:v>
                </c:pt>
                <c:pt idx="1">
                  <c:v>I орын</c:v>
                </c:pt>
                <c:pt idx="2">
                  <c:v>II орын</c:v>
                </c:pt>
                <c:pt idx="3">
                  <c:v>III орын </c:v>
                </c:pt>
                <c:pt idx="4">
                  <c:v>Сапасы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орын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Қатысқаны </c:v>
                </c:pt>
                <c:pt idx="1">
                  <c:v>I орын</c:v>
                </c:pt>
                <c:pt idx="2">
                  <c:v>II орын</c:v>
                </c:pt>
                <c:pt idx="3">
                  <c:v>III орын </c:v>
                </c:pt>
                <c:pt idx="4">
                  <c:v>Сапасы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 орын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Қатысқаны </c:v>
                </c:pt>
                <c:pt idx="1">
                  <c:v>I орын</c:v>
                </c:pt>
                <c:pt idx="2">
                  <c:v>II орын</c:v>
                </c:pt>
                <c:pt idx="3">
                  <c:v>III орын </c:v>
                </c:pt>
                <c:pt idx="4">
                  <c:v>Сапасы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III орын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Қатысқаны </c:v>
                </c:pt>
                <c:pt idx="1">
                  <c:v>I орын</c:v>
                </c:pt>
                <c:pt idx="2">
                  <c:v>II орын</c:v>
                </c:pt>
                <c:pt idx="3">
                  <c:v>III орын </c:v>
                </c:pt>
                <c:pt idx="4">
                  <c:v>Сапасы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Сапасы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Қатысқаны </c:v>
                </c:pt>
                <c:pt idx="1">
                  <c:v>I орын</c:v>
                </c:pt>
                <c:pt idx="2">
                  <c:v>II орын</c:v>
                </c:pt>
                <c:pt idx="3">
                  <c:v>III орын </c:v>
                </c:pt>
                <c:pt idx="4">
                  <c:v>Сапасы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6</c:v>
                </c:pt>
              </c:numCache>
            </c:numRef>
          </c:val>
        </c:ser>
        <c:shape val="cone"/>
        <c:axId val="89763840"/>
        <c:axId val="89767936"/>
        <c:axId val="81617344"/>
      </c:bar3DChart>
      <c:catAx>
        <c:axId val="89763840"/>
        <c:scaling>
          <c:orientation val="minMax"/>
        </c:scaling>
        <c:axPos val="b"/>
        <c:tickLblPos val="nextTo"/>
        <c:crossAx val="89767936"/>
        <c:crosses val="autoZero"/>
        <c:auto val="1"/>
        <c:lblAlgn val="ctr"/>
        <c:lblOffset val="100"/>
      </c:catAx>
      <c:valAx>
        <c:axId val="89767936"/>
        <c:scaling>
          <c:orientation val="minMax"/>
        </c:scaling>
        <c:axPos val="l"/>
        <c:majorGridlines/>
        <c:numFmt formatCode="General" sourceLinked="1"/>
        <c:tickLblPos val="nextTo"/>
        <c:crossAx val="89763840"/>
        <c:crosses val="autoZero"/>
        <c:crossBetween val="between"/>
      </c:valAx>
      <c:serAx>
        <c:axId val="81617344"/>
        <c:scaling>
          <c:orientation val="minMax"/>
        </c:scaling>
        <c:delete val="1"/>
        <c:axPos val="b"/>
        <c:tickLblPos val="none"/>
        <c:crossAx val="89767936"/>
        <c:crosses val="autoZero"/>
      </c:serAx>
    </c:plotArea>
    <c:legend>
      <c:legendPos val="r"/>
      <c:layout/>
    </c:legend>
    <c:plotVisOnly val="1"/>
  </c:chart>
  <c:txPr>
    <a:bodyPr/>
    <a:lstStyle/>
    <a:p>
      <a:pPr algn="just"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нур\Desktop\категория\Жадырага\British Bulldog 1.jpg"/>
          <p:cNvPicPr>
            <a:picLocks noChangeAspect="1" noChangeArrowheads="1"/>
          </p:cNvPicPr>
          <p:nvPr/>
        </p:nvPicPr>
        <p:blipFill>
          <a:blip r:embed="rId2" cstate="print"/>
          <a:srcRect l="813" r="50681" b="4707"/>
          <a:stretch>
            <a:fillRect/>
          </a:stretch>
        </p:blipFill>
        <p:spPr bwMode="auto">
          <a:xfrm>
            <a:off x="2555776" y="3501008"/>
            <a:ext cx="2016224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Айнур\Desktop\категория\Жадырага\British Bulldog 1.jpg"/>
          <p:cNvPicPr>
            <a:picLocks noChangeAspect="1" noChangeArrowheads="1"/>
          </p:cNvPicPr>
          <p:nvPr/>
        </p:nvPicPr>
        <p:blipFill>
          <a:blip r:embed="rId3" cstate="print"/>
          <a:srcRect l="49993" b="3536"/>
          <a:stretch>
            <a:fillRect/>
          </a:stretch>
        </p:blipFill>
        <p:spPr bwMode="auto">
          <a:xfrm>
            <a:off x="467544" y="3501008"/>
            <a:ext cx="2104753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Айнур\Desktop\категория\Жадырага\British Bulldog 2.jpg"/>
          <p:cNvPicPr>
            <a:picLocks noChangeAspect="1" noChangeArrowheads="1"/>
          </p:cNvPicPr>
          <p:nvPr/>
        </p:nvPicPr>
        <p:blipFill>
          <a:blip r:embed="rId4" cstate="print"/>
          <a:srcRect r="51495" b="3860"/>
          <a:stretch>
            <a:fillRect/>
          </a:stretch>
        </p:blipFill>
        <p:spPr bwMode="auto">
          <a:xfrm>
            <a:off x="755576" y="188640"/>
            <a:ext cx="209837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Айнур\Desktop\категория\Жадырага\British Bulldog 2.jpg"/>
          <p:cNvPicPr>
            <a:picLocks noChangeAspect="1" noChangeArrowheads="1"/>
          </p:cNvPicPr>
          <p:nvPr/>
        </p:nvPicPr>
        <p:blipFill>
          <a:blip r:embed="rId5" cstate="print"/>
          <a:srcRect l="50666" b="1999"/>
          <a:stretch>
            <a:fillRect/>
          </a:stretch>
        </p:blipFill>
        <p:spPr bwMode="auto">
          <a:xfrm>
            <a:off x="5076056" y="188640"/>
            <a:ext cx="2016224" cy="2912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Users\Айнур\Desktop\категория\Жадырага\British Bulldog.jpg"/>
          <p:cNvPicPr>
            <a:picLocks noChangeAspect="1" noChangeArrowheads="1"/>
          </p:cNvPicPr>
          <p:nvPr/>
        </p:nvPicPr>
        <p:blipFill>
          <a:blip r:embed="rId6" cstate="print"/>
          <a:srcRect l="1996" t="2433" r="50681" b="1577"/>
          <a:stretch>
            <a:fillRect/>
          </a:stretch>
        </p:blipFill>
        <p:spPr bwMode="auto">
          <a:xfrm>
            <a:off x="7092280" y="188640"/>
            <a:ext cx="1903940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C:\Users\Айнур\Desktop\категория\Жадырага\British Bulldog.jpg"/>
          <p:cNvPicPr>
            <a:picLocks noChangeAspect="1" noChangeArrowheads="1"/>
          </p:cNvPicPr>
          <p:nvPr/>
        </p:nvPicPr>
        <p:blipFill>
          <a:blip r:embed="rId7" cstate="print"/>
          <a:srcRect l="50666" b="2829"/>
          <a:stretch>
            <a:fillRect/>
          </a:stretch>
        </p:blipFill>
        <p:spPr bwMode="auto">
          <a:xfrm>
            <a:off x="3059832" y="188640"/>
            <a:ext cx="2088232" cy="2990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2" descr="D:\11   03\20160307_1547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2399" y="5445224"/>
            <a:ext cx="2511601" cy="14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Диаграмма 13"/>
          <p:cNvGraphicFramePr/>
          <p:nvPr/>
        </p:nvGraphicFramePr>
        <p:xfrm>
          <a:off x="4211960" y="3140968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Айнур</dc:creator>
  <cp:lastModifiedBy>Айнур</cp:lastModifiedBy>
  <cp:revision>14</cp:revision>
  <dcterms:created xsi:type="dcterms:W3CDTF">2016-03-06T17:59:08Z</dcterms:created>
  <dcterms:modified xsi:type="dcterms:W3CDTF">2016-03-16T17:54:30Z</dcterms:modified>
</cp:coreProperties>
</file>