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72" y="-4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perspective val="30"/>
    </c:view3D>
    <c:plotArea>
      <c:layout>
        <c:manualLayout>
          <c:layoutTarget val="inner"/>
          <c:xMode val="edge"/>
          <c:yMode val="edge"/>
          <c:x val="6.9849518635860378E-2"/>
          <c:y val="3.7101323537150843E-2"/>
          <c:w val="0.6660184309023135"/>
          <c:h val="0.7564068173711693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қатысқан оқушы 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“5”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“4”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“3”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2010-2011</c:v>
                </c:pt>
                <c:pt idx="1">
                  <c:v>2011-2012</c:v>
                </c:pt>
                <c:pt idx="2">
                  <c:v>2012-2013</c:v>
                </c:pt>
                <c:pt idx="3">
                  <c:v>2013-2014</c:v>
                </c:pt>
                <c:pt idx="4">
                  <c:v>2014-2015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hape val="pyramid"/>
        <c:axId val="69789952"/>
        <c:axId val="77455744"/>
        <c:axId val="0"/>
      </c:bar3DChart>
      <c:catAx>
        <c:axId val="69789952"/>
        <c:scaling>
          <c:orientation val="minMax"/>
        </c:scaling>
        <c:axPos val="b"/>
        <c:tickLblPos val="nextTo"/>
        <c:crossAx val="77455744"/>
        <c:crosses val="autoZero"/>
        <c:auto val="1"/>
        <c:lblAlgn val="ctr"/>
        <c:lblOffset val="100"/>
      </c:catAx>
      <c:valAx>
        <c:axId val="77455744"/>
        <c:scaling>
          <c:orientation val="minMax"/>
        </c:scaling>
        <c:axPos val="l"/>
        <c:majorGridlines/>
        <c:numFmt formatCode="General" sourceLinked="1"/>
        <c:tickLblPos val="nextTo"/>
        <c:crossAx val="69789952"/>
        <c:crosses val="autoZero"/>
        <c:crossBetween val="between"/>
      </c:valAx>
    </c:plotArea>
    <c:legend>
      <c:legendPos val="r"/>
      <c:layout/>
      <c:txPr>
        <a:bodyPr/>
        <a:lstStyle/>
        <a:p>
          <a:pPr rtl="0">
            <a:defRPr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95536" y="620688"/>
          <a:ext cx="83529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907704" y="0"/>
            <a:ext cx="5112568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ҰБТ  нәтижелері 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Айнур</dc:creator>
  <cp:lastModifiedBy>Айнур</cp:lastModifiedBy>
  <cp:revision>6</cp:revision>
  <dcterms:created xsi:type="dcterms:W3CDTF">2016-03-10T18:57:55Z</dcterms:created>
  <dcterms:modified xsi:type="dcterms:W3CDTF">2016-03-16T07:40:48Z</dcterms:modified>
</cp:coreProperties>
</file>