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" y="-4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қатысқаны 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 орын 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II  орын 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III орын 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2015-2016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1">
                  <c:v>2</c:v>
                </c:pt>
                <c:pt idx="2">
                  <c:v>2</c:v>
                </c:pt>
              </c:numCache>
            </c:numRef>
          </c:val>
        </c:ser>
        <c:shape val="box"/>
        <c:axId val="93426048"/>
        <c:axId val="93427584"/>
        <c:axId val="0"/>
      </c:bar3DChart>
      <c:catAx>
        <c:axId val="934260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3427584"/>
        <c:crosses val="autoZero"/>
        <c:auto val="1"/>
        <c:lblAlgn val="ctr"/>
        <c:lblOffset val="100"/>
      </c:catAx>
      <c:valAx>
        <c:axId val="93427584"/>
        <c:scaling>
          <c:orientation val="minMax"/>
        </c:scaling>
        <c:axPos val="l"/>
        <c:majorGridlines/>
        <c:numFmt formatCode="General" sourceLinked="1"/>
        <c:tickLblPos val="nextTo"/>
        <c:crossAx val="934260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547664" y="155679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9552" y="116632"/>
            <a:ext cx="828092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Пәндік </a:t>
            </a:r>
            <a:r>
              <a:rPr lang="kk-KZ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олимпиада нәтижесі.  2013-2016 о/ж  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Айнур</dc:creator>
  <cp:lastModifiedBy>Айнур</cp:lastModifiedBy>
  <cp:revision>3</cp:revision>
  <dcterms:created xsi:type="dcterms:W3CDTF">2016-03-16T07:33:02Z</dcterms:created>
  <dcterms:modified xsi:type="dcterms:W3CDTF">2016-03-16T18:17:54Z</dcterms:modified>
</cp:coreProperties>
</file>