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" y="-4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1418930446194225"/>
          <c:y val="5.0632874015748029E-2"/>
          <c:w val="0.62552001312335959"/>
          <c:h val="0.6595752952755905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Қатысқаны 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орын 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II орын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III орын 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hape val="cone"/>
        <c:axId val="56254848"/>
        <c:axId val="56256384"/>
        <c:axId val="0"/>
      </c:bar3DChart>
      <c:catAx>
        <c:axId val="56254848"/>
        <c:scaling>
          <c:orientation val="minMax"/>
        </c:scaling>
        <c:axPos val="b"/>
        <c:tickLblPos val="nextTo"/>
        <c:crossAx val="56256384"/>
        <c:auto val="1"/>
        <c:lblAlgn val="ctr"/>
        <c:lblOffset val="100"/>
      </c:catAx>
      <c:valAx>
        <c:axId val="56256384"/>
        <c:scaling>
          <c:orientation val="minMax"/>
        </c:scaling>
        <c:axPos val="l"/>
        <c:majorGridlines/>
        <c:numFmt formatCode="General" sourceLinked="1"/>
        <c:tickLblPos val="nextTo"/>
        <c:crossAx val="56254848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260648"/>
            <a:ext cx="8964488" cy="523220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Тіл білгірі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сайысының  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2012-2015 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о/ж  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Айнур</dc:creator>
  <cp:lastModifiedBy>Айнур</cp:lastModifiedBy>
  <cp:revision>1</cp:revision>
  <dcterms:created xsi:type="dcterms:W3CDTF">2016-03-16T07:41:12Z</dcterms:created>
  <dcterms:modified xsi:type="dcterms:W3CDTF">2016-03-16T07:48:31Z</dcterms:modified>
</cp:coreProperties>
</file>